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5" r:id="rId8"/>
    <p:sldId id="271" r:id="rId9"/>
    <p:sldId id="263" r:id="rId10"/>
    <p:sldId id="277" r:id="rId11"/>
    <p:sldId id="27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25360499-85E3-4002-A6B5-4E00AF1BDD7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EDCBB282-C0F6-47C4-B735-70E2812BC51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4F406A4E-CF85-4D3D-89E6-FF59069A4A8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1ACA2A0-E893-46CC-B3DD-D28A6D557F6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22648229-033D-446E-9D85-ACA2A5A9436A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F8B41D54-0223-4038-91BD-63D04398E55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FE4E8AF-AC90-4181-BB47-D9FF760F24C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002DD87F-95A8-46E1-956E-BC91FB3A4ED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D030BCC-3F91-4A96-BC2E-DAB6DB7A2760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1FB3147-1E39-45DC-9726-CA859771AD47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41EE7140-D942-4B0B-A035-0B62B9175D4C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D990BC6-6242-40B4-A117-AA5F4824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A91AD7-C06C-4DBE-BD8B-97D6C140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F69721E-1737-4BFF-BE9F-35E195DC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577E-32F9-452F-A8CB-E2F42E476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77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C9C0-4093-4D69-96D1-4AC461D6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6643C-85C7-4CB0-841D-B711DFD2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69F35-6991-45B8-B85F-D771185E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B396-D958-4702-B172-C2ABF66C8A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48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2698EDA9-9DA6-44B5-B886-F8C5771B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E1AFED5C-1D2E-4240-8607-BA825936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5B6F89-A233-4ABD-BDC3-4DD2346132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944E38-300C-4EC3-A481-870AD02141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C6563D-02EB-4EB5-B78C-9755C488D9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971D42-72CF-4ABF-8E54-944D9DFF79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54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0568-814D-4CD9-BA8D-ACD179A5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CEFF6-51D6-43D9-AD92-076D367D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FA13-F7D2-497A-9769-77EA3AD9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38C03-348A-4365-93D8-9902A9F05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77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37BAF676-67EE-4B69-83B2-228C2188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E8E7B48-2F72-4469-BA9F-FBB814D7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89CDCC-FBAD-4E5A-9CEC-4F21FB222B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BA2D0E-249C-406E-B4C2-B185A2A9CB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8A2ACA-E298-4D8A-92BE-76A5391BFA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846F8C-023D-4B26-83F3-BBB59DF91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47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092099-8F7A-4A31-A270-7EE6AC04D5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5F97AA-29FB-4EBC-AC9B-A3458AC8C6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00F757-A57C-49C4-ACF2-DCD81DD670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32CED1-8D0B-4314-ACCD-FB4F4F6C2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19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276D-715A-4AB1-ADEC-B7C649A8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74BF-5606-4F0C-A053-71F6055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9A45-C624-4F9E-B699-5555C565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BC6F5-AD98-4F9E-81E7-985014A5CA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32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C7CF3-CF44-4A06-A5DF-6F0F5770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AB33-FEA1-42BF-8EFF-AD37E49E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A1E9-8E24-4042-86F8-37E00EB5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EB5B6-20B1-48F4-96A6-653A7A6B1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61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C61A7-BE98-45CD-A9AC-5F29F1EE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6EC15-2D09-4D47-8674-23E43699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2022-34BA-46E0-9205-B9DBE689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3E6BE-DEFF-49FE-94FC-604AD9F96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5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EEAB-991E-4F8E-A459-AD61ED24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5EBF1-2CAB-4D68-886B-819CEAD4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5AEF-FE44-4105-AD80-4F90BF60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C370A-E5E9-42FE-AC8A-FB47A7C66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57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1FDFCF-E453-4224-AC75-654B8E9F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B3B575-8218-4B88-9CB0-F0EC8A96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2266D-A0B7-4381-9147-751D8686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FA42-E36B-4321-8D8D-673F90CD3F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86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0F0996-0668-46A4-AC82-44B724EA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303852-2BAA-4674-BB33-D604BA3A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499172-06CE-4B0F-8550-EA06EB96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2533A-89D0-4551-AD2D-F0A98E91E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11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94240E-BBB4-4EF0-804F-A090D27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335991-95E8-4027-B7C0-B05AE0D8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5A26D3-C066-4F64-99FB-E930F601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D5C32-C9D0-4E80-82B9-F5E268D65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03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3103D1-E4E8-4367-951B-4FBC1F31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D5C43C-A008-4D4C-93A5-3C8490A4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63BEEF-27D0-4285-86D4-CF0F4518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A2C3-E3DF-4D15-BE03-634E53A98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2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942C7C-0F20-495A-9F19-3D943F5A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4A0095-B13C-4587-AD52-58F19204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46A720-5F8C-47E5-A9D6-520F62F7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D55E-0575-4800-A593-D234EC2CC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08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DB3563-11FE-4163-BD86-3295CDBA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FEF9F-808E-431A-BD40-C091468D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BD746-6C67-46B9-81F0-F32B0933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A17E-27CA-49F5-89BA-9CA93CEAE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23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FF653878-844F-4550-8B94-361D4D4C701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CC48B93-9AC8-455F-88DA-1307938566F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50897B-0778-4BDB-98FD-5DD5A1E1F6B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15341B-A738-4233-BAAA-B2A6C402ED79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8275756-1E2A-4659-BD5F-F9A081A1D85A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D64408-8BEB-43F4-B2C0-027DE558F671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9A3432-4111-4513-8AEB-8F857B67AABB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17D9F7E-A02C-46AF-91D6-B2F57DC4CEF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980A3D6-8D40-4820-B42D-97C3A2CF684E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1BA38B-51BF-4ED1-9A2B-B3EB29DE7A4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523315-0F49-4F4F-910F-C8D731BFAFC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C17C4EF-A1EC-4D40-9B6E-1CDC8EEB0F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9D0D4D9-A9F9-41CD-B5B2-933E37C81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34006-E118-402C-BB00-129951DA1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23547-27FC-4166-A64D-CDD1245EA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E57B1-21FB-4D21-B9EB-AE8837B4D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8FA6C2-7F61-4504-A230-3856D3FF85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9" r:id="rId11"/>
    <p:sldLayoutId id="2147483804" r:id="rId12"/>
    <p:sldLayoutId id="2147483810" r:id="rId13"/>
    <p:sldLayoutId id="2147483805" r:id="rId14"/>
    <p:sldLayoutId id="2147483806" r:id="rId15"/>
    <p:sldLayoutId id="214748380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3103665-1DF5-43F0-B1EF-F55DF600BB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50" y="2132013"/>
            <a:ext cx="6243638" cy="2057400"/>
          </a:xfrm>
        </p:spPr>
        <p:txBody>
          <a:bodyPr/>
          <a:lstStyle/>
          <a:p>
            <a:pPr algn="ctr"/>
            <a:r>
              <a:rPr lang="ru-RU" altLang="ru-RU"/>
              <a:t>Мы за здоровый образ жизни!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426E68B-F131-4B8D-BCAA-4EAC45ED61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648200"/>
            <a:ext cx="5233988" cy="16764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/>
              <a:t>Информационный материал, направленный на мотивирование к ведению здорового образа жизни и профилактику вредных привычек, для проведения занятий в рамках дистанционного обучения с учащимися 1 - 6 классов образовательных учреждений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altLang="ru-RU"/>
          </a:p>
        </p:txBody>
      </p:sp>
      <p:pic>
        <p:nvPicPr>
          <p:cNvPr id="5124" name="Picture 4" descr="C:\Users\214\Pictures\Рисунок1.png">
            <a:extLst>
              <a:ext uri="{FF2B5EF4-FFF2-40B4-BE49-F238E27FC236}">
                <a16:creationId xmlns:a16="http://schemas.microsoft.com/office/drawing/2014/main" id="{D69E7179-9EAC-4B2C-AF7D-B5FB5881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6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A75F2A8A-3FB3-4756-9508-3F16FA22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47800"/>
            <a:ext cx="10763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0F08E4-C93C-43B7-ACF4-868E521B1686}"/>
              </a:ext>
            </a:extLst>
          </p:cNvPr>
          <p:cNvSpPr/>
          <p:nvPr/>
        </p:nvSpPr>
        <p:spPr>
          <a:xfrm>
            <a:off x="1165225" y="985838"/>
            <a:ext cx="66246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антинаркотической комиссии в Тульской области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ГУЗ «Тульский областной наркологический диспансер № 1»</a:t>
            </a:r>
          </a:p>
        </p:txBody>
      </p:sp>
      <p:pic>
        <p:nvPicPr>
          <p:cNvPr id="5127" name="Picture 3" descr="Герб обл полный">
            <a:extLst>
              <a:ext uri="{FF2B5EF4-FFF2-40B4-BE49-F238E27FC236}">
                <a16:creationId xmlns:a16="http://schemas.microsoft.com/office/drawing/2014/main" id="{283DB22F-AEF3-4201-A220-E3893AF2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77938"/>
            <a:ext cx="9398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98A508C-8764-4AB0-B46B-1B80C5624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Полезными привычками мы можем назвать такие, как: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D9C096D-9F41-4B44-A4CE-8672F2E1D2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8"/>
            <a:ext cx="3733800" cy="3881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по утрам;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мытьё рук перед едой;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за собой;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чистка зубов;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и т.п.</a:t>
            </a:r>
          </a:p>
        </p:txBody>
      </p:sp>
      <p:pic>
        <p:nvPicPr>
          <p:cNvPr id="14340" name="Рисунок 2">
            <a:extLst>
              <a:ext uri="{FF2B5EF4-FFF2-40B4-BE49-F238E27FC236}">
                <a16:creationId xmlns:a16="http://schemas.microsoft.com/office/drawing/2014/main" id="{6FDCE66D-A258-40A9-BCAA-BD1B235F0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54238"/>
            <a:ext cx="3581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E821D2E-A785-4B98-BD85-9AA25BF80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228600"/>
            <a:ext cx="6348413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физические нагрузки очень важны для здоровья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A54CE97D-F86C-483D-9E16-7C788CCFBB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23875" y="4267200"/>
            <a:ext cx="6643688" cy="284638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4000">
                <a:latin typeface="Times New Roman" panose="02020603050405020304" pitchFamily="18" charset="0"/>
              </a:rPr>
              <a:t>Чем меньше мы двигаемся, тем больше риск заболеть!</a:t>
            </a:r>
          </a:p>
        </p:txBody>
      </p:sp>
      <p:pic>
        <p:nvPicPr>
          <p:cNvPr id="15364" name="Объект 4">
            <a:extLst>
              <a:ext uri="{FF2B5EF4-FFF2-40B4-BE49-F238E27FC236}">
                <a16:creationId xmlns:a16="http://schemas.microsoft.com/office/drawing/2014/main" id="{8260026E-BCA7-4B97-AEB0-C5D5CEC04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5105400" cy="2971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ED9E063-A00A-4BFC-B6F6-CA9D81B987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7315200" cy="5410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день необходимо с утренней зарядки, которая поможет перейти от сна к бодрствованию, позволит организму активно включиться в работу.</a:t>
            </a:r>
          </a:p>
          <a:p>
            <a:pPr algn="just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зарядки к физическому воспитанию относится активное пребывание на свежем воздухе: подвижные игры и/или ежедневные прогулки на роликах, велосипеде и проч.</a:t>
            </a:r>
          </a:p>
          <a:p>
            <a:pPr algn="just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труд, гимнастика, прогулка, бег и т.п. улучшают кровообращение, дают энергию, хорошее настроение, здоровье.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F375E1-4E85-4075-B639-6CA698067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9225"/>
            <a:ext cx="6348413" cy="1320800"/>
          </a:xfrm>
        </p:spPr>
        <p:txBody>
          <a:bodyPr/>
          <a:lstStyle/>
          <a:p>
            <a:pPr algn="ctr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обороне!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F78E19-6EFC-4CFF-9C23-310CA3BC1B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239000" cy="45942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ГТО способствует укреплению здоровья людей ГТО – это Всесоюзное движение «Готов к труду и обороне» - программа физкультурной подготовки, которая существовала в нашей стране с 1931 года по 1991 год. </a:t>
            </a:r>
          </a:p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ГТО охватывал население в возрасте от 10 до 60 лет. Необходимо было сдать определенные нормативы по физической подготовке. Сдавать нужно было такие виды упражнений, как бег, прыжки в длину и в высоту, плавание, метание мяча, лыжные гонки, подтягивание на перекладине, стрельба, велокросс, туристский поход и др.</a:t>
            </a:r>
          </a:p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нормативов подтверждалась специальными серебряными и золотыми значками ГТО. Те, кто сдавал нормативы в течение нескольких лет, получали значок «Почетный значок ГТО».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желающие также могут сдать нормативы ГТО.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">
            <a:extLst>
              <a:ext uri="{FF2B5EF4-FFF2-40B4-BE49-F238E27FC236}">
                <a16:creationId xmlns:a16="http://schemas.microsoft.com/office/drawing/2014/main" id="{C6D2CE41-A923-4AE6-A06D-A8D30071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">
            <a:extLst>
              <a:ext uri="{FF2B5EF4-FFF2-40B4-BE49-F238E27FC236}">
                <a16:creationId xmlns:a16="http://schemas.microsoft.com/office/drawing/2014/main" id="{BD4A4978-55D9-47B0-9A8C-677E9BF9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zagadki_pro_zdorovyy_obraz_zhizni_3">
            <a:extLst>
              <a:ext uri="{FF2B5EF4-FFF2-40B4-BE49-F238E27FC236}">
                <a16:creationId xmlns:a16="http://schemas.microsoft.com/office/drawing/2014/main" id="{1610E37F-C8E9-4204-81A4-E69D88A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0551607-ACC7-4F27-8355-D92D272060F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-20638" y="304800"/>
            <a:ext cx="7585076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привычки помогают сохранить здоровье и облегчить нашу жизнь.</a:t>
            </a:r>
          </a:p>
          <a:p>
            <a:pPr>
              <a:lnSpc>
                <a:spcPct val="80000"/>
              </a:lnSpc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 вредными привычками надо бороться, а сила воли поможет их победить.</a:t>
            </a:r>
          </a:p>
          <a:p>
            <a:pPr>
              <a:lnSpc>
                <a:spcPct val="80000"/>
              </a:lnSpc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вас хозяин своей жизни и своего здоровья. Самое главное, чтобы вы сегодня сказали:- нет вредным привычкам!</a:t>
            </a:r>
            <a:br>
              <a:rPr lang="ru-RU" altLang="ru-RU" sz="2200"/>
            </a:br>
            <a:endParaRPr lang="ru-RU" altLang="ru-RU" sz="2200"/>
          </a:p>
        </p:txBody>
      </p:sp>
      <p:pic>
        <p:nvPicPr>
          <p:cNvPr id="21507" name="Picture 6" descr="6">
            <a:extLst>
              <a:ext uri="{FF2B5EF4-FFF2-40B4-BE49-F238E27FC236}">
                <a16:creationId xmlns:a16="http://schemas.microsoft.com/office/drawing/2014/main" id="{31A5C272-EFEA-45C8-9493-2C9998FE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743200"/>
            <a:ext cx="63039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FC97F472-A53E-443B-9F90-4377101334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81000"/>
            <a:ext cx="7005638" cy="838200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altLang="ru-RU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19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22531" name="Рисунок 2">
            <a:extLst>
              <a:ext uri="{FF2B5EF4-FFF2-40B4-BE49-F238E27FC236}">
                <a16:creationId xmlns:a16="http://schemas.microsoft.com/office/drawing/2014/main" id="{9D78DA7F-1572-4D09-BC17-D06DDE20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7025"/>
            <a:ext cx="4343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7AD2E96-8F74-4CBB-8130-9943548375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7800"/>
            <a:ext cx="7315200" cy="38100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4000">
                <a:latin typeface="Times New Roman" panose="02020603050405020304" pitchFamily="18" charset="0"/>
              </a:rPr>
              <a:t>Быть здоровыми, красивыми, полными сил хотят и взрослые и дети. А что для этого нужно делать? Всего лишь знать и выполнять правила ведения здорового образа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9">
            <a:extLst>
              <a:ext uri="{FF2B5EF4-FFF2-40B4-BE49-F238E27FC236}">
                <a16:creationId xmlns:a16="http://schemas.microsoft.com/office/drawing/2014/main" id="{54B6DD99-CB5E-41CA-9B43-47C6BE7C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7D340DF-1482-4B76-B98B-E8C24E79B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225"/>
            <a:ext cx="6348413" cy="1320800"/>
          </a:xfrm>
        </p:spPr>
        <p:txBody>
          <a:bodyPr/>
          <a:lstStyle/>
          <a:p>
            <a:pPr algn="ctr"/>
            <a:r>
              <a:rPr lang="ru-RU" altLang="ru-RU" sz="2800" b="1">
                <a:latin typeface="Times New Roman" panose="02020603050405020304" pitchFamily="18" charset="0"/>
              </a:rPr>
              <a:t>Посеешь привычку - пожнешь характер,</a:t>
            </a:r>
            <a:br>
              <a:rPr lang="ru-RU" altLang="ru-RU" sz="2800" b="1">
                <a:latin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</a:rPr>
              <a:t>посеешь характер - пожнешь судьбу</a:t>
            </a:r>
            <a:r>
              <a:rPr lang="ru-RU" altLang="ru-RU" sz="2800" b="1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F5D5FA-F38C-4E63-B3D3-B941980D57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7800"/>
            <a:ext cx="7467600" cy="4572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- это то, что мы неизменно повторяем изо дня в день, в отличие от наших ошибок, на которых мы учимся. </a:t>
            </a:r>
          </a:p>
          <a:p>
            <a:pPr>
              <a:lnSpc>
                <a:spcPct val="90000"/>
              </a:lnSpc>
            </a:pP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 бывают вредные, дурные, неразумные и порой опасные. Первые привычки берут свои истоки из детства.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неприятное в нашей жизни - это плохие привычки Мы знаем. Что они плохие, а зачастую ничего с собой сделать не можем - привыкли!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1DB8D616-2BB3-4FD3-95EB-62DB6579EF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700" y="228600"/>
            <a:ext cx="6997700" cy="3429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Вредная привычка – это повторяющееся много раз действие, причем действие это вредоносное с точки зрения блага для окружающих или здоровья самого человека, который подпал под воздействие вредной привычки.</a:t>
            </a:r>
          </a:p>
          <a:p>
            <a:pPr algn="just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Вредные привычки проявляются из-за слабости воли.</a:t>
            </a:r>
          </a:p>
        </p:txBody>
      </p:sp>
      <p:pic>
        <p:nvPicPr>
          <p:cNvPr id="9219" name="Рисунок 1">
            <a:extLst>
              <a:ext uri="{FF2B5EF4-FFF2-40B4-BE49-F238E27FC236}">
                <a16:creationId xmlns:a16="http://schemas.microsoft.com/office/drawing/2014/main" id="{6BDF568B-A668-46F3-9491-C7151E89D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2484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BC4E80F-D071-4395-A349-FAE1A31B8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6348413" cy="1320800"/>
          </a:xfrm>
        </p:spPr>
        <p:txBody>
          <a:bodyPr/>
          <a:lstStyle/>
          <a:p>
            <a:pPr algn="ctr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 вредным привычкам можно отнести следующие: </a:t>
            </a:r>
            <a:r>
              <a:rPr lang="ru-RU" altLang="ru-RU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2345204-503A-4312-98EE-3EC292D21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7386638" cy="4954587"/>
          </a:xfrm>
        </p:spPr>
        <p:txBody>
          <a:bodyPr rtlCol="0">
            <a:normAutofit fontScale="85000" lnSpcReduction="2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Алкоголизм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Наркомания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Курение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Игровая зависимость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Телевизионная зависимость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Интернет-зависимость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 грызть ногти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Техномания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 грызть карандаш или ручку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 плевать на пол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Употребление нецензурных выражений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Злоупотребление “словами-паразитами”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  завидовать  другим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Недооценивать  себя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 кому-то подражать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Привычка опаздывать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Крайняя болтливость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Лень и неряшливость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0B3B30A3-50BE-4C10-A147-40CB1A27EC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6929438" cy="243840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плохо влияют на организм человека, если они появились у человека отказаться от них, порой бывает не просто. Они наносят вред здоровью человека, вызывают зависимость и приводят к тяжелым заболеваниям, а иногда и к смерти. </a:t>
            </a:r>
          </a:p>
        </p:txBody>
      </p:sp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5D541BD1-319C-4900-9AD7-A8542F68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56642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498E7F4-9EE6-485E-A23B-A07C57B10E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7162800" cy="5638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К вредным привычкам школьников относятся также перекусы на переменах. Конечно, растущий организм требует пополнения энергетических запасов, но необходимо следить, чтобы эту энергию организм получал из здоровых продуктов, а не из так называемого фаст-фуда.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Различные шоколадные батончики и чипсы могут стать причиной ожирения в детском возрасте, вызвать заболевания пищеварительной системы. Это же относится и к сладким газированным напиткам. Перекус должен состоять из фруктов, овощей или орехов, а также чистой негазированной воды.</a:t>
            </a:r>
          </a:p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 Еще одна вредная привычка современных школьников – жевательная резинка. В процессе жевания снижается уровень концентрации и внимания, что приводит к уменьшению степени успеваемости.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77BD50D-4A0D-459F-AA5F-3795FD4F75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57200"/>
            <a:ext cx="7315200" cy="556260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 вредными привычками надо бороться, а сила воли поможет их победить. Каждый из вас хозяин своей жизни и своего здоровья.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главное, чтобы вы сегодня сказали:              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ВРЕДНЫМ ПРИВЫЧКАМ!»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646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Мы за здоровый образ жизни!</vt:lpstr>
      <vt:lpstr>Презентация PowerPoint</vt:lpstr>
      <vt:lpstr>Презентация PowerPoint</vt:lpstr>
      <vt:lpstr>Посеешь привычку - пожнешь характер, посеешь характер - пожнешь судьбу </vt:lpstr>
      <vt:lpstr>Презентация PowerPoint</vt:lpstr>
      <vt:lpstr>К вредным привычкам можно отнести следующие:  </vt:lpstr>
      <vt:lpstr>Презентация PowerPoint</vt:lpstr>
      <vt:lpstr>Презентация PowerPoint</vt:lpstr>
      <vt:lpstr>Презентация PowerPoint</vt:lpstr>
      <vt:lpstr>Полезными привычками мы можем назвать такие, как:</vt:lpstr>
      <vt:lpstr>Спорт и физические нагрузки очень важны для здоровья</vt:lpstr>
      <vt:lpstr>Презентация PowerPoint</vt:lpstr>
      <vt:lpstr>Готов к труду и обороне!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214</dc:creator>
  <cp:lastModifiedBy>Юлия А. Перминова</cp:lastModifiedBy>
  <cp:revision>28</cp:revision>
  <cp:lastPrinted>1601-01-01T00:00:00Z</cp:lastPrinted>
  <dcterms:created xsi:type="dcterms:W3CDTF">1601-01-01T00:00:00Z</dcterms:created>
  <dcterms:modified xsi:type="dcterms:W3CDTF">2020-05-27T14:39:54Z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